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58"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61EDD-ED3A-498D-A465-719DB2FA9704}" v="20" dt="2022-01-03T20:02:54.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thyahu Owolabi" userId="1e7a3b57a5b11a92" providerId="LiveId" clId="{5B361EDD-ED3A-498D-A465-719DB2FA9704}"/>
    <pc:docChg chg="undo custSel addSld modSld">
      <pc:chgData name="Mattithyahu Owolabi" userId="1e7a3b57a5b11a92" providerId="LiveId" clId="{5B361EDD-ED3A-498D-A465-719DB2FA9704}" dt="2022-01-05T22:47:49.611" v="667" actId="2711"/>
      <pc:docMkLst>
        <pc:docMk/>
      </pc:docMkLst>
      <pc:sldChg chg="addSp delSp modSp mod">
        <pc:chgData name="Mattithyahu Owolabi" userId="1e7a3b57a5b11a92" providerId="LiveId" clId="{5B361EDD-ED3A-498D-A465-719DB2FA9704}" dt="2022-01-05T22:47:49.611" v="667" actId="2711"/>
        <pc:sldMkLst>
          <pc:docMk/>
          <pc:sldMk cId="3212882146" sldId="256"/>
        </pc:sldMkLst>
        <pc:spChg chg="mod">
          <ac:chgData name="Mattithyahu Owolabi" userId="1e7a3b57a5b11a92" providerId="LiveId" clId="{5B361EDD-ED3A-498D-A465-719DB2FA9704}" dt="2022-01-05T22:47:49.611" v="667" actId="2711"/>
          <ac:spMkLst>
            <pc:docMk/>
            <pc:sldMk cId="3212882146" sldId="256"/>
            <ac:spMk id="2" creationId="{A57D0AFC-D180-4084-9F76-DD8853ACB5BC}"/>
          </ac:spMkLst>
        </pc:spChg>
        <pc:spChg chg="mod">
          <ac:chgData name="Mattithyahu Owolabi" userId="1e7a3b57a5b11a92" providerId="LiveId" clId="{5B361EDD-ED3A-498D-A465-719DB2FA9704}" dt="2022-01-01T23:09:13.482" v="511" actId="20577"/>
          <ac:spMkLst>
            <pc:docMk/>
            <pc:sldMk cId="3212882146" sldId="256"/>
            <ac:spMk id="3" creationId="{5D912B0F-E116-4149-8DA5-C40BB80D94CD}"/>
          </ac:spMkLst>
        </pc:spChg>
        <pc:spChg chg="add del">
          <ac:chgData name="Mattithyahu Owolabi" userId="1e7a3b57a5b11a92" providerId="LiveId" clId="{5B361EDD-ED3A-498D-A465-719DB2FA9704}" dt="2021-12-31T17:52:46.720" v="86" actId="478"/>
          <ac:spMkLst>
            <pc:docMk/>
            <pc:sldMk cId="3212882146" sldId="256"/>
            <ac:spMk id="4" creationId="{A4CECB9A-F79C-4652-A683-8F9D1A380BB2}"/>
          </ac:spMkLst>
        </pc:spChg>
        <pc:spChg chg="add mod">
          <ac:chgData name="Mattithyahu Owolabi" userId="1e7a3b57a5b11a92" providerId="LiveId" clId="{5B361EDD-ED3A-498D-A465-719DB2FA9704}" dt="2021-12-31T20:33:26.756" v="478" actId="1076"/>
          <ac:spMkLst>
            <pc:docMk/>
            <pc:sldMk cId="3212882146" sldId="256"/>
            <ac:spMk id="5" creationId="{E77DB3F3-4ADF-446F-BEA4-0B3C4DED655A}"/>
          </ac:spMkLst>
        </pc:spChg>
        <pc:spChg chg="mod">
          <ac:chgData name="Mattithyahu Owolabi" userId="1e7a3b57a5b11a92" providerId="LiveId" clId="{5B361EDD-ED3A-498D-A465-719DB2FA9704}" dt="2021-12-31T19:08:04.143" v="137" actId="207"/>
          <ac:spMkLst>
            <pc:docMk/>
            <pc:sldMk cId="3212882146" sldId="256"/>
            <ac:spMk id="9" creationId="{0BCAD593-77A2-4147-9197-777C0DDC65D9}"/>
          </ac:spMkLst>
        </pc:spChg>
      </pc:sldChg>
      <pc:sldChg chg="addSp delSp modSp new mod setBg">
        <pc:chgData name="Mattithyahu Owolabi" userId="1e7a3b57a5b11a92" providerId="LiveId" clId="{5B361EDD-ED3A-498D-A465-719DB2FA9704}" dt="2022-01-01T23:25:53.449" v="646" actId="13926"/>
        <pc:sldMkLst>
          <pc:docMk/>
          <pc:sldMk cId="2355489792" sldId="257"/>
        </pc:sldMkLst>
        <pc:spChg chg="mod ord">
          <ac:chgData name="Mattithyahu Owolabi" userId="1e7a3b57a5b11a92" providerId="LiveId" clId="{5B361EDD-ED3A-498D-A465-719DB2FA9704}" dt="2022-01-01T23:11:30.539" v="533" actId="20577"/>
          <ac:spMkLst>
            <pc:docMk/>
            <pc:sldMk cId="2355489792" sldId="257"/>
            <ac:spMk id="2" creationId="{F39B27E3-3501-47FE-8435-6CC77560E39F}"/>
          </ac:spMkLst>
        </pc:spChg>
        <pc:spChg chg="mod">
          <ac:chgData name="Mattithyahu Owolabi" userId="1e7a3b57a5b11a92" providerId="LiveId" clId="{5B361EDD-ED3A-498D-A465-719DB2FA9704}" dt="2022-01-01T23:25:53.449" v="646" actId="13926"/>
          <ac:spMkLst>
            <pc:docMk/>
            <pc:sldMk cId="2355489792" sldId="257"/>
            <ac:spMk id="3" creationId="{39AFA87E-C416-4A73-85B0-2133A124FBBC}"/>
          </ac:spMkLst>
        </pc:spChg>
        <pc:spChg chg="add mod">
          <ac:chgData name="Mattithyahu Owolabi" userId="1e7a3b57a5b11a92" providerId="LiveId" clId="{5B361EDD-ED3A-498D-A465-719DB2FA9704}" dt="2021-12-31T19:08:08.238" v="138" actId="207"/>
          <ac:spMkLst>
            <pc:docMk/>
            <pc:sldMk cId="2355489792" sldId="257"/>
            <ac:spMk id="4" creationId="{591359C0-F932-48E6-8827-CB154D464378}"/>
          </ac:spMkLst>
        </pc:spChg>
        <pc:spChg chg="add del">
          <ac:chgData name="Mattithyahu Owolabi" userId="1e7a3b57a5b11a92" providerId="LiveId" clId="{5B361EDD-ED3A-498D-A465-719DB2FA9704}" dt="2021-12-31T19:07:27.319" v="133" actId="26606"/>
          <ac:spMkLst>
            <pc:docMk/>
            <pc:sldMk cId="2355489792" sldId="257"/>
            <ac:spMk id="8" creationId="{4AF15C8E-093E-4823-A12A-001BAA62B969}"/>
          </ac:spMkLst>
        </pc:spChg>
        <pc:spChg chg="add del">
          <ac:chgData name="Mattithyahu Owolabi" userId="1e7a3b57a5b11a92" providerId="LiveId" clId="{5B361EDD-ED3A-498D-A465-719DB2FA9704}" dt="2021-12-31T19:07:27.319" v="133" actId="26606"/>
          <ac:spMkLst>
            <pc:docMk/>
            <pc:sldMk cId="2355489792" sldId="257"/>
            <ac:spMk id="14" creationId="{8DC60494-71A0-4561-A012-BA2338D0DC05}"/>
          </ac:spMkLst>
        </pc:spChg>
        <pc:spChg chg="add">
          <ac:chgData name="Mattithyahu Owolabi" userId="1e7a3b57a5b11a92" providerId="LiveId" clId="{5B361EDD-ED3A-498D-A465-719DB2FA9704}" dt="2021-12-31T19:07:27.343" v="134" actId="26606"/>
          <ac:spMkLst>
            <pc:docMk/>
            <pc:sldMk cId="2355489792" sldId="257"/>
            <ac:spMk id="16" creationId="{C554CFA0-E502-4D3A-9FE7-F49553F4D2F6}"/>
          </ac:spMkLst>
        </pc:spChg>
        <pc:spChg chg="add">
          <ac:chgData name="Mattithyahu Owolabi" userId="1e7a3b57a5b11a92" providerId="LiveId" clId="{5B361EDD-ED3A-498D-A465-719DB2FA9704}" dt="2021-12-31T19:07:27.343" v="134" actId="26606"/>
          <ac:spMkLst>
            <pc:docMk/>
            <pc:sldMk cId="2355489792" sldId="257"/>
            <ac:spMk id="17" creationId="{0C8D7E30-B50A-4ADD-8244-B02C404B751B}"/>
          </ac:spMkLst>
        </pc:spChg>
        <pc:spChg chg="add del mod">
          <ac:chgData name="Mattithyahu Owolabi" userId="1e7a3b57a5b11a92" providerId="LiveId" clId="{5B361EDD-ED3A-498D-A465-719DB2FA9704}" dt="2021-12-31T19:27:35.433" v="256" actId="478"/>
          <ac:spMkLst>
            <pc:docMk/>
            <pc:sldMk cId="2355489792" sldId="257"/>
            <ac:spMk id="22" creationId="{F37FA9A0-5A6A-444D-8AF2-7D29CB83647A}"/>
          </ac:spMkLst>
        </pc:spChg>
        <pc:grpChg chg="add del">
          <ac:chgData name="Mattithyahu Owolabi" userId="1e7a3b57a5b11a92" providerId="LiveId" clId="{5B361EDD-ED3A-498D-A465-719DB2FA9704}" dt="2021-12-31T19:07:27.319" v="133" actId="26606"/>
          <ac:grpSpMkLst>
            <pc:docMk/>
            <pc:sldMk cId="2355489792" sldId="257"/>
            <ac:grpSpMk id="10" creationId="{DD60431E-798D-4248-A1D0-B87A35F899DA}"/>
          </ac:grpSpMkLst>
        </pc:grpChg>
        <pc:grpChg chg="add">
          <ac:chgData name="Mattithyahu Owolabi" userId="1e7a3b57a5b11a92" providerId="LiveId" clId="{5B361EDD-ED3A-498D-A465-719DB2FA9704}" dt="2021-12-31T19:07:27.343" v="134" actId="26606"/>
          <ac:grpSpMkLst>
            <pc:docMk/>
            <pc:sldMk cId="2355489792" sldId="257"/>
            <ac:grpSpMk id="18" creationId="{E7D6887E-0D0C-441D-AAF6-B1E7D1219574}"/>
          </ac:grpSpMkLst>
        </pc:grpChg>
        <pc:picChg chg="add del mod">
          <ac:chgData name="Mattithyahu Owolabi" userId="1e7a3b57a5b11a92" providerId="LiveId" clId="{5B361EDD-ED3A-498D-A465-719DB2FA9704}" dt="2021-12-31T19:28:55.781" v="265" actId="478"/>
          <ac:picMkLst>
            <pc:docMk/>
            <pc:sldMk cId="2355489792" sldId="257"/>
            <ac:picMk id="6" creationId="{B49D37A0-A33E-47E0-B31B-719013AE7B1B}"/>
          </ac:picMkLst>
        </pc:picChg>
        <pc:picChg chg="add mod">
          <ac:chgData name="Mattithyahu Owolabi" userId="1e7a3b57a5b11a92" providerId="LiveId" clId="{5B361EDD-ED3A-498D-A465-719DB2FA9704}" dt="2021-12-31T19:14:15.202" v="175" actId="14100"/>
          <ac:picMkLst>
            <pc:docMk/>
            <pc:sldMk cId="2355489792" sldId="257"/>
            <ac:picMk id="9" creationId="{C2607329-DC40-41B6-B0B3-AC08DE843557}"/>
          </ac:picMkLst>
        </pc:picChg>
        <pc:picChg chg="add mod">
          <ac:chgData name="Mattithyahu Owolabi" userId="1e7a3b57a5b11a92" providerId="LiveId" clId="{5B361EDD-ED3A-498D-A465-719DB2FA9704}" dt="2021-12-31T19:15:08.413" v="178"/>
          <ac:picMkLst>
            <pc:docMk/>
            <pc:sldMk cId="2355489792" sldId="257"/>
            <ac:picMk id="20" creationId="{4C194D04-F19D-4639-B9C2-1671AE8BA64F}"/>
          </ac:picMkLst>
        </pc:picChg>
        <pc:picChg chg="add del mod">
          <ac:chgData name="Mattithyahu Owolabi" userId="1e7a3b57a5b11a92" providerId="LiveId" clId="{5B361EDD-ED3A-498D-A465-719DB2FA9704}" dt="2021-12-31T19:27:35.433" v="256" actId="478"/>
          <ac:picMkLst>
            <pc:docMk/>
            <pc:sldMk cId="2355489792" sldId="257"/>
            <ac:picMk id="21" creationId="{3E5A555F-CE7D-4F51-9D95-3854C0EE9F09}"/>
          </ac:picMkLst>
        </pc:picChg>
        <pc:picChg chg="add mod">
          <ac:chgData name="Mattithyahu Owolabi" userId="1e7a3b57a5b11a92" providerId="LiveId" clId="{5B361EDD-ED3A-498D-A465-719DB2FA9704}" dt="2021-12-31T19:29:04.349" v="269" actId="1076"/>
          <ac:picMkLst>
            <pc:docMk/>
            <pc:sldMk cId="2355489792" sldId="257"/>
            <ac:picMk id="24" creationId="{4B186A86-90CE-4BF4-B9D8-1E16DA733B15}"/>
          </ac:picMkLst>
        </pc:picChg>
        <pc:picChg chg="add mod">
          <ac:chgData name="Mattithyahu Owolabi" userId="1e7a3b57a5b11a92" providerId="LiveId" clId="{5B361EDD-ED3A-498D-A465-719DB2FA9704}" dt="2021-12-31T19:29:14.397" v="271" actId="1076"/>
          <ac:picMkLst>
            <pc:docMk/>
            <pc:sldMk cId="2355489792" sldId="257"/>
            <ac:picMk id="1026" creationId="{254F4D90-5992-4DEA-8DA1-5FC6CF204FEE}"/>
          </ac:picMkLst>
        </pc:picChg>
        <pc:picChg chg="add del mod">
          <ac:chgData name="Mattithyahu Owolabi" userId="1e7a3b57a5b11a92" providerId="LiveId" clId="{5B361EDD-ED3A-498D-A465-719DB2FA9704}" dt="2021-12-31T19:27:10.557" v="252" actId="478"/>
          <ac:picMkLst>
            <pc:docMk/>
            <pc:sldMk cId="2355489792" sldId="257"/>
            <ac:picMk id="1028" creationId="{C661A827-75FB-4B02-A172-0181306A82B9}"/>
          </ac:picMkLst>
        </pc:picChg>
      </pc:sldChg>
      <pc:sldChg chg="delSp modSp add mod">
        <pc:chgData name="Mattithyahu Owolabi" userId="1e7a3b57a5b11a92" providerId="LiveId" clId="{5B361EDD-ED3A-498D-A465-719DB2FA9704}" dt="2022-01-03T20:02:45.995" v="665" actId="20577"/>
        <pc:sldMkLst>
          <pc:docMk/>
          <pc:sldMk cId="4266869799" sldId="258"/>
        </pc:sldMkLst>
        <pc:spChg chg="mod">
          <ac:chgData name="Mattithyahu Owolabi" userId="1e7a3b57a5b11a92" providerId="LiveId" clId="{5B361EDD-ED3A-498D-A465-719DB2FA9704}" dt="2022-01-03T20:02:45.995" v="665" actId="20577"/>
          <ac:spMkLst>
            <pc:docMk/>
            <pc:sldMk cId="4266869799" sldId="258"/>
            <ac:spMk id="3" creationId="{39AFA87E-C416-4A73-85B0-2133A124FBBC}"/>
          </ac:spMkLst>
        </pc:spChg>
        <pc:picChg chg="del">
          <ac:chgData name="Mattithyahu Owolabi" userId="1e7a3b57a5b11a92" providerId="LiveId" clId="{5B361EDD-ED3A-498D-A465-719DB2FA9704}" dt="2021-12-31T20:03:46.444" v="274" actId="478"/>
          <ac:picMkLst>
            <pc:docMk/>
            <pc:sldMk cId="4266869799" sldId="258"/>
            <ac:picMk id="24" creationId="{4B186A86-90CE-4BF4-B9D8-1E16DA733B15}"/>
          </ac:picMkLst>
        </pc:picChg>
        <pc:picChg chg="del">
          <ac:chgData name="Mattithyahu Owolabi" userId="1e7a3b57a5b11a92" providerId="LiveId" clId="{5B361EDD-ED3A-498D-A465-719DB2FA9704}" dt="2021-12-31T20:03:45.814" v="273" actId="478"/>
          <ac:picMkLst>
            <pc:docMk/>
            <pc:sldMk cId="4266869799" sldId="258"/>
            <ac:picMk id="1026" creationId="{254F4D90-5992-4DEA-8DA1-5FC6CF204FEE}"/>
          </ac:picMkLst>
        </pc:picChg>
      </pc:sldChg>
      <pc:sldChg chg="modSp add mod">
        <pc:chgData name="Mattithyahu Owolabi" userId="1e7a3b57a5b11a92" providerId="LiveId" clId="{5B361EDD-ED3A-498D-A465-719DB2FA9704}" dt="2021-12-31T20:21:18.606" v="445" actId="27636"/>
        <pc:sldMkLst>
          <pc:docMk/>
          <pc:sldMk cId="631479964" sldId="259"/>
        </pc:sldMkLst>
        <pc:spChg chg="mod">
          <ac:chgData name="Mattithyahu Owolabi" userId="1e7a3b57a5b11a92" providerId="LiveId" clId="{5B361EDD-ED3A-498D-A465-719DB2FA9704}" dt="2021-12-31T20:20:42.480" v="436" actId="20577"/>
          <ac:spMkLst>
            <pc:docMk/>
            <pc:sldMk cId="631479964" sldId="259"/>
            <ac:spMk id="2" creationId="{F39B27E3-3501-47FE-8435-6CC77560E39F}"/>
          </ac:spMkLst>
        </pc:spChg>
        <pc:spChg chg="mod">
          <ac:chgData name="Mattithyahu Owolabi" userId="1e7a3b57a5b11a92" providerId="LiveId" clId="{5B361EDD-ED3A-498D-A465-719DB2FA9704}" dt="2021-12-31T20:21:18.606" v="445" actId="27636"/>
          <ac:spMkLst>
            <pc:docMk/>
            <pc:sldMk cId="631479964" sldId="259"/>
            <ac:spMk id="3" creationId="{39AFA87E-C416-4A73-85B0-2133A124FBBC}"/>
          </ac:spMkLst>
        </pc:spChg>
      </pc:sldChg>
      <pc:sldChg chg="modSp add mod">
        <pc:chgData name="Mattithyahu Owolabi" userId="1e7a3b57a5b11a92" providerId="LiveId" clId="{5B361EDD-ED3A-498D-A465-719DB2FA9704}" dt="2022-01-01T23:25:25.825" v="645" actId="20577"/>
        <pc:sldMkLst>
          <pc:docMk/>
          <pc:sldMk cId="3204406770" sldId="260"/>
        </pc:sldMkLst>
        <pc:spChg chg="mod">
          <ac:chgData name="Mattithyahu Owolabi" userId="1e7a3b57a5b11a92" providerId="LiveId" clId="{5B361EDD-ED3A-498D-A465-719DB2FA9704}" dt="2022-01-01T23:25:25.825" v="645" actId="20577"/>
          <ac:spMkLst>
            <pc:docMk/>
            <pc:sldMk cId="3204406770" sldId="260"/>
            <ac:spMk id="2" creationId="{F39B27E3-3501-47FE-8435-6CC77560E39F}"/>
          </ac:spMkLst>
        </pc:spChg>
        <pc:spChg chg="mod">
          <ac:chgData name="Mattithyahu Owolabi" userId="1e7a3b57a5b11a92" providerId="LiveId" clId="{5B361EDD-ED3A-498D-A465-719DB2FA9704}" dt="2021-12-31T20:08:07.959" v="375" actId="27636"/>
          <ac:spMkLst>
            <pc:docMk/>
            <pc:sldMk cId="3204406770" sldId="260"/>
            <ac:spMk id="3" creationId="{39AFA87E-C416-4A73-85B0-2133A124FBBC}"/>
          </ac:spMkLst>
        </pc:spChg>
      </pc:sldChg>
      <pc:sldChg chg="modSp add mod">
        <pc:chgData name="Mattithyahu Owolabi" userId="1e7a3b57a5b11a92" providerId="LiveId" clId="{5B361EDD-ED3A-498D-A465-719DB2FA9704}" dt="2021-12-31T20:31:48.364" v="475" actId="27636"/>
        <pc:sldMkLst>
          <pc:docMk/>
          <pc:sldMk cId="4204828099" sldId="261"/>
        </pc:sldMkLst>
        <pc:spChg chg="mod">
          <ac:chgData name="Mattithyahu Owolabi" userId="1e7a3b57a5b11a92" providerId="LiveId" clId="{5B361EDD-ED3A-498D-A465-719DB2FA9704}" dt="2021-12-31T20:31:44.300" v="468" actId="20577"/>
          <ac:spMkLst>
            <pc:docMk/>
            <pc:sldMk cId="4204828099" sldId="261"/>
            <ac:spMk id="2" creationId="{F39B27E3-3501-47FE-8435-6CC77560E39F}"/>
          </ac:spMkLst>
        </pc:spChg>
        <pc:spChg chg="mod">
          <ac:chgData name="Mattithyahu Owolabi" userId="1e7a3b57a5b11a92" providerId="LiveId" clId="{5B361EDD-ED3A-498D-A465-719DB2FA9704}" dt="2021-12-31T20:31:48.364" v="475" actId="27636"/>
          <ac:spMkLst>
            <pc:docMk/>
            <pc:sldMk cId="4204828099" sldId="261"/>
            <ac:spMk id="3" creationId="{39AFA87E-C416-4A73-85B0-2133A124FB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1/5/2022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915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1/5/2022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958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1/5/2022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07294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1/5/2022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6471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1/5/2022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869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1/5/2022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553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1/5/2022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909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1/5/2022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6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1/5/2022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61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1/5/2022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088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1/5/2022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6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1/5/2022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52596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p.powerbi.com/view?r=eyJrIjoiMjJkN2VjOTctODM2ZC00YWY1LThlNTctN2JjYjQxNzk0NTUwIiwidCI6IjYyZWE3MDM0LWI2ZGUtNDllZS1iZTE1LWNhZThlOWFiYzdjNiJ9"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derly friends in basketball court">
            <a:extLst>
              <a:ext uri="{FF2B5EF4-FFF2-40B4-BE49-F238E27FC236}">
                <a16:creationId xmlns:a16="http://schemas.microsoft.com/office/drawing/2014/main" id="{6D2279B9-8B4E-445F-AF04-B941F9055708}"/>
              </a:ext>
            </a:extLst>
          </p:cNvPr>
          <p:cNvPicPr>
            <a:picLocks noChangeAspect="1"/>
          </p:cNvPicPr>
          <p:nvPr/>
        </p:nvPicPr>
        <p:blipFill rotWithShape="1">
          <a:blip r:embed="rId2">
            <a:extLst>
              <a:ext uri="{28A0092B-C50C-407E-A947-70E740481C1C}">
                <a14:useLocalDpi xmlns:a14="http://schemas.microsoft.com/office/drawing/2010/main" val="0"/>
              </a:ext>
            </a:extLst>
          </a:blip>
          <a:srcRect t="2007" b="23041"/>
          <a:stretch/>
        </p:blipFill>
        <p:spPr>
          <a:xfrm>
            <a:off x="20" y="2283223"/>
            <a:ext cx="9143978" cy="4574778"/>
          </a:xfrm>
          <a:prstGeom prst="rect">
            <a:avLst/>
          </a:prstGeom>
        </p:spPr>
      </p:pic>
      <p:sp>
        <p:nvSpPr>
          <p:cNvPr id="9" name="Rectangle 8">
            <a:extLst>
              <a:ext uri="{FF2B5EF4-FFF2-40B4-BE49-F238E27FC236}">
                <a16:creationId xmlns:a16="http://schemas.microsoft.com/office/drawing/2014/main" id="{0BCAD593-77A2-4147-9197-777C0DDC65D9}"/>
              </a:ext>
            </a:extLst>
          </p:cNvPr>
          <p:cNvSpPr/>
          <p:nvPr/>
        </p:nvSpPr>
        <p:spPr>
          <a:xfrm>
            <a:off x="0" y="0"/>
            <a:ext cx="12192000" cy="2283223"/>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7D0AFC-D180-4084-9F76-DD8853ACB5BC}"/>
              </a:ext>
            </a:extLst>
          </p:cNvPr>
          <p:cNvSpPr>
            <a:spLocks noGrp="1"/>
          </p:cNvSpPr>
          <p:nvPr>
            <p:ph type="ctrTitle"/>
          </p:nvPr>
        </p:nvSpPr>
        <p:spPr>
          <a:xfrm>
            <a:off x="541706" y="397276"/>
            <a:ext cx="8476567" cy="1638259"/>
          </a:xfrm>
        </p:spPr>
        <p:txBody>
          <a:bodyPr anchor="ctr">
            <a:normAutofit fontScale="90000"/>
          </a:bodyPr>
          <a:lstStyle/>
          <a:p>
            <a:r>
              <a:rPr lang="en-GB" b="1" dirty="0">
                <a:latin typeface="Segoe UI" panose="020B0502040204020203" pitchFamily="34" charset="0"/>
                <a:cs typeface="Segoe UI" panose="020B0502040204020203" pitchFamily="34" charset="0"/>
              </a:rPr>
              <a:t>Body Mass Index calculator</a:t>
            </a:r>
          </a:p>
        </p:txBody>
      </p:sp>
      <p:sp>
        <p:nvSpPr>
          <p:cNvPr id="3" name="Subtitle 2">
            <a:extLst>
              <a:ext uri="{FF2B5EF4-FFF2-40B4-BE49-F238E27FC236}">
                <a16:creationId xmlns:a16="http://schemas.microsoft.com/office/drawing/2014/main" id="{5D912B0F-E116-4149-8DA5-C40BB80D94CD}"/>
              </a:ext>
            </a:extLst>
          </p:cNvPr>
          <p:cNvSpPr>
            <a:spLocks noGrp="1"/>
          </p:cNvSpPr>
          <p:nvPr>
            <p:ph type="subTitle" idx="1"/>
          </p:nvPr>
        </p:nvSpPr>
        <p:spPr>
          <a:xfrm>
            <a:off x="9349361" y="2450009"/>
            <a:ext cx="2621815" cy="4156063"/>
          </a:xfrm>
        </p:spPr>
        <p:txBody>
          <a:bodyPr anchor="ctr">
            <a:normAutofit fontScale="85000" lnSpcReduction="10000"/>
          </a:bodyPr>
          <a:lstStyle/>
          <a:p>
            <a:r>
              <a:rPr lang="en-GB" sz="1800" dirty="0"/>
              <a:t>Looking at </a:t>
            </a:r>
          </a:p>
          <a:p>
            <a:r>
              <a:rPr lang="en-GB" sz="1800" dirty="0" err="1"/>
              <a:t>Whats</a:t>
            </a:r>
            <a:r>
              <a:rPr lang="en-GB" sz="1800" dirty="0"/>
              <a:t> is BMI? </a:t>
            </a:r>
          </a:p>
          <a:p>
            <a:r>
              <a:rPr lang="en-GB" sz="1800" dirty="0"/>
              <a:t>Using ML and BMI data? </a:t>
            </a:r>
          </a:p>
          <a:p>
            <a:endParaRPr lang="en-GB" sz="1800" dirty="0"/>
          </a:p>
          <a:p>
            <a:r>
              <a:rPr lang="en-GB" sz="1800" dirty="0"/>
              <a:t>P.A.R.D ABSWER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P.A.R.D EXPLANATION</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PROBLEM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ACTION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RESULT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DEVELOPEMNT </a:t>
            </a:r>
          </a:p>
          <a:p>
            <a:endParaRPr lang="en-GB" sz="1800" dirty="0"/>
          </a:p>
        </p:txBody>
      </p:sp>
      <p:pic>
        <p:nvPicPr>
          <p:cNvPr id="12" name="Picture 11" descr="Logo&#10;&#10;Description automatically generated">
            <a:extLst>
              <a:ext uri="{FF2B5EF4-FFF2-40B4-BE49-F238E27FC236}">
                <a16:creationId xmlns:a16="http://schemas.microsoft.com/office/drawing/2014/main" id="{2E4127E3-07A6-40F1-9A15-ADA61C8AB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
        <p:nvSpPr>
          <p:cNvPr id="5" name="TextBox 4">
            <a:extLst>
              <a:ext uri="{FF2B5EF4-FFF2-40B4-BE49-F238E27FC236}">
                <a16:creationId xmlns:a16="http://schemas.microsoft.com/office/drawing/2014/main" id="{E77DB3F3-4ADF-446F-BEA4-0B3C4DED655A}"/>
              </a:ext>
            </a:extLst>
          </p:cNvPr>
          <p:cNvSpPr txBox="1"/>
          <p:nvPr/>
        </p:nvSpPr>
        <p:spPr>
          <a:xfrm>
            <a:off x="5294807" y="6387395"/>
            <a:ext cx="3959603" cy="369332"/>
          </a:xfrm>
          <a:prstGeom prst="rect">
            <a:avLst/>
          </a:prstGeom>
          <a:noFill/>
        </p:spPr>
        <p:txBody>
          <a:bodyPr wrap="square" rtlCol="0">
            <a:spAutoFit/>
          </a:bodyPr>
          <a:lstStyle/>
          <a:p>
            <a:r>
              <a:rPr lang="en-GB" b="1" dirty="0"/>
              <a:t>Presenter: Mattithyahu Owolabi</a:t>
            </a:r>
          </a:p>
        </p:txBody>
      </p:sp>
    </p:spTree>
    <p:extLst>
      <p:ext uri="{BB962C8B-B14F-4D97-AF65-F5344CB8AC3E}">
        <p14:creationId xmlns:p14="http://schemas.microsoft.com/office/powerpoint/2010/main" val="321288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70000" lnSpcReduction="20000"/>
          </a:bodyPr>
          <a:lstStyle/>
          <a:p>
            <a:endParaRPr lang="en-GB" b="0" i="0" dirty="0">
              <a:effectLst/>
              <a:latin typeface="Frutiger W01"/>
            </a:endParaRPr>
          </a:p>
          <a:p>
            <a:r>
              <a:rPr lang="en-GB" dirty="0">
                <a:latin typeface="Frutiger W01"/>
              </a:rPr>
              <a:t>What is BMI? </a:t>
            </a:r>
          </a:p>
          <a:p>
            <a:r>
              <a:rPr lang="en-GB" dirty="0">
                <a:latin typeface="Frutiger W01"/>
              </a:rPr>
              <a:t>Index classification equation used to give insight on an individuals obesity. </a:t>
            </a:r>
          </a:p>
          <a:p>
            <a:endParaRPr lang="en-GB" dirty="0">
              <a:latin typeface="Frutiger W01"/>
            </a:endParaRPr>
          </a:p>
          <a:p>
            <a:endParaRPr lang="en-GB" dirty="0">
              <a:latin typeface="Frutiger W01"/>
            </a:endParaRPr>
          </a:p>
          <a:p>
            <a:r>
              <a:rPr lang="en-GB" b="0" i="0" dirty="0">
                <a:effectLst/>
                <a:highlight>
                  <a:srgbClr val="FFFF00"/>
                </a:highlight>
                <a:latin typeface="Frutiger W01"/>
              </a:rPr>
              <a:t>BMI is not used to diagnose obesity because people who are very muscular can have a high BMI without much fat.</a:t>
            </a:r>
          </a:p>
          <a:p>
            <a:r>
              <a:rPr lang="en-GB" b="0" i="0" dirty="0">
                <a:effectLst/>
                <a:highlight>
                  <a:srgbClr val="FFFF00"/>
                </a:highligh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0" i="0" dirty="0">
                <a:solidFill>
                  <a:srgbClr val="BDC1C6"/>
                </a:solidFill>
                <a:effectLst/>
                <a:latin typeface="arial" panose="020B0604020202020204" pitchFamily="34" charset="0"/>
              </a:rPr>
              <a:t>The majority of adults were </a:t>
            </a:r>
            <a:r>
              <a:rPr lang="en-GB" b="1" i="0" dirty="0">
                <a:solidFill>
                  <a:srgbClr val="BCC0C3"/>
                </a:solidFill>
                <a:effectLst/>
                <a:latin typeface="arial" panose="020B0604020202020204" pitchFamily="34" charset="0"/>
              </a:rPr>
              <a:t>overweight</a:t>
            </a:r>
            <a:r>
              <a:rPr lang="en-GB" b="0" i="0" dirty="0">
                <a:solidFill>
                  <a:srgbClr val="BDC1C6"/>
                </a:solidFill>
                <a:effectLst/>
                <a:latin typeface="arial" panose="020B0604020202020204" pitchFamily="34" charset="0"/>
              </a:rPr>
              <a:t> or </a:t>
            </a:r>
            <a:r>
              <a:rPr lang="en-GB" b="1" i="0" dirty="0">
                <a:solidFill>
                  <a:srgbClr val="BCC0C3"/>
                </a:solidFill>
                <a:effectLst/>
                <a:latin typeface="arial" panose="020B0604020202020204" pitchFamily="34" charset="0"/>
              </a:rPr>
              <a:t>obese</a:t>
            </a:r>
            <a:r>
              <a:rPr lang="en-GB" b="0" i="0" dirty="0">
                <a:solidFill>
                  <a:srgbClr val="BDC1C6"/>
                </a:solidFill>
                <a:effectLst/>
                <a:latin typeface="arial" panose="020B0604020202020204" pitchFamily="34" charset="0"/>
              </a:rPr>
              <a:t>; 67% of men and 60% of women. </a:t>
            </a:r>
            <a:endParaRPr lang="en-GB" dirty="0">
              <a:effectLst/>
            </a:endParaRPr>
          </a:p>
          <a:p>
            <a:r>
              <a:rPr lang="en-GB" b="1" dirty="0">
                <a:effectLst/>
              </a:rPr>
              <a:t>How to tell if you're obese</a:t>
            </a:r>
          </a:p>
          <a:p>
            <a:r>
              <a:rPr lang="en-GB" dirty="0">
                <a:effectLst/>
                <a:highlight>
                  <a:srgbClr val="FFFF00"/>
                </a:highlight>
              </a:rPr>
              <a:t>The most widely used method to check if you're a healthy weight is body mass index (BMI).</a:t>
            </a:r>
          </a:p>
          <a:p>
            <a:endParaRPr lang="en-GB" dirty="0"/>
          </a:p>
          <a:p>
            <a:pPr algn="l">
              <a:buFont typeface="Arial" panose="020B0604020202020204" pitchFamily="34" charset="0"/>
              <a:buChar char="•"/>
            </a:pPr>
            <a:r>
              <a:rPr lang="en-GB" b="0" i="0" dirty="0">
                <a:solidFill>
                  <a:srgbClr val="292929"/>
                </a:solidFill>
                <a:effectLst/>
                <a:latin typeface="sohne"/>
              </a:rPr>
              <a:t>List the questions they are looking to answer by attending your presentation</a:t>
            </a:r>
          </a:p>
          <a:p>
            <a:pPr algn="l">
              <a:buFont typeface="Arial" panose="020B0604020202020204" pitchFamily="34" charset="0"/>
              <a:buChar char="•"/>
            </a:pPr>
            <a:r>
              <a:rPr lang="en-GB" b="0" i="0" dirty="0">
                <a:solidFill>
                  <a:srgbClr val="292929"/>
                </a:solidFill>
                <a:effectLst/>
                <a:latin typeface="sohne"/>
              </a:rPr>
              <a:t>Avoid technical jargon or code if your audience won’t understand it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235548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r>
              <a:rPr lang="en-GB" b="0" i="0" dirty="0">
                <a:solidFill>
                  <a:srgbClr val="292929"/>
                </a:solidFill>
                <a:effectLst/>
                <a:latin typeface="charter"/>
              </a:rPr>
              <a:t>The first slide, after the title, should explain the problem statement. Why are you working on this project? What is the benefit? This gives an introduction and should convey the importance of the project. It is probably best to use two slides, one for the problem, and another for the benefits of the analytics.</a:t>
            </a:r>
          </a:p>
          <a:p>
            <a:endParaRPr lang="en-GB" dirty="0">
              <a:solidFill>
                <a:srgbClr val="292929"/>
              </a:solidFill>
              <a:latin typeface="charter"/>
            </a:endParaRPr>
          </a:p>
          <a:p>
            <a:pPr algn="l"/>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pPr algn="l"/>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32044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625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effectLst/>
            </a:endParaRPr>
          </a:p>
          <a:p>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endParaRPr lang="en-GB" dirty="0">
              <a:solidFill>
                <a:srgbClr val="292929"/>
              </a:solidFill>
              <a:latin typeface="charter"/>
            </a:endParaRPr>
          </a:p>
          <a:p>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br>
              <a:rPr lang="en-GB" sz="3600" b="1" dirty="0"/>
            </a:br>
            <a:r>
              <a:rPr lang="en-GB" sz="3600" b="1" dirty="0"/>
              <a:t>METHODOLOGY</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63147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6"/>
            <a:ext cx="8010099" cy="6282037"/>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endParaRPr lang="en-GB" dirty="0"/>
          </a:p>
          <a:p>
            <a:endParaRPr lang="en-GB" dirty="0"/>
          </a:p>
          <a:p>
            <a:r>
              <a:rPr lang="en-GB" dirty="0">
                <a:hlinkClick r:id="rId2"/>
              </a:rPr>
              <a:t>DASHBOARD</a:t>
            </a:r>
            <a:endParaRPr lang="en-GB" dirty="0"/>
          </a:p>
          <a:p>
            <a:endParaRPr lang="en-GB" dirty="0"/>
          </a:p>
          <a:p>
            <a:endParaRPr lang="en-GB" dirty="0"/>
          </a:p>
          <a:p>
            <a:endParaRPr lang="en-GB" dirty="0"/>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668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40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pPr algn="l"/>
            <a:endParaRPr lang="en-GB" dirty="0">
              <a:solidFill>
                <a:srgbClr val="292929"/>
              </a:solidFill>
              <a:latin typeface="charter"/>
            </a:endParaRPr>
          </a:p>
          <a:p>
            <a:pPr algn="l"/>
            <a:endParaRPr lang="en-GB" b="0" i="0" dirty="0">
              <a:solidFill>
                <a:srgbClr val="292929"/>
              </a:solidFill>
              <a:effectLst/>
              <a:latin typeface="charter"/>
            </a:endParaRPr>
          </a:p>
          <a:p>
            <a:pPr algn="l"/>
            <a:endParaRPr lang="en-GB" dirty="0">
              <a:solidFill>
                <a:srgbClr val="292929"/>
              </a:solidFill>
              <a:latin typeface="charter"/>
            </a:endParaRPr>
          </a:p>
          <a:p>
            <a:pPr algn="l"/>
            <a:endParaRPr lang="en-GB" b="0" i="0" dirty="0">
              <a:solidFill>
                <a:srgbClr val="292929"/>
              </a:solidFill>
              <a:effectLst/>
              <a:latin typeface="charter"/>
            </a:endParaRPr>
          </a:p>
          <a:p>
            <a:r>
              <a:rPr lang="en-GB" b="0" i="0" dirty="0">
                <a:solidFill>
                  <a:srgbClr val="292929"/>
                </a:solidFill>
                <a:effectLst/>
                <a:latin typeface="sohne"/>
              </a:rPr>
              <a:t>Reiterate important takeaways at the end of your presentation</a:t>
            </a:r>
          </a:p>
          <a:p>
            <a:pPr algn="l"/>
            <a:endParaRPr lang="en-GB" b="0" i="0" dirty="0">
              <a:solidFill>
                <a:srgbClr val="292929"/>
              </a:solidFill>
              <a:effectLst/>
              <a:latin typeface="charter"/>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Conclusion</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0482809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TM03090430[[fn=Banded]]</Template>
  <TotalTime>202</TotalTime>
  <Words>1297</Words>
  <Application>Microsoft Office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Arial</vt:lpstr>
      <vt:lpstr>Arial</vt:lpstr>
      <vt:lpstr>Avenir Next LT Pro</vt:lpstr>
      <vt:lpstr>Bahnschrift</vt:lpstr>
      <vt:lpstr>Calibri</vt:lpstr>
      <vt:lpstr>charter</vt:lpstr>
      <vt:lpstr>Frutiger W01</vt:lpstr>
      <vt:lpstr>Segoe UI</vt:lpstr>
      <vt:lpstr>sohne</vt:lpstr>
      <vt:lpstr>MatrixVTI</vt:lpstr>
      <vt:lpstr>Body Mass Index calculator</vt:lpstr>
      <vt:lpstr>Project Overview</vt:lpstr>
      <vt:lpstr>Project Overview</vt:lpstr>
      <vt:lpstr>What is BMI? METHODOLOGY</vt:lpstr>
      <vt:lpstr>What is BMI?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Body mass index prediction model</dc:title>
  <dc:creator>Mattithyahu Owolabi</dc:creator>
  <cp:lastModifiedBy>Mattithyahu Owolabi</cp:lastModifiedBy>
  <cp:revision>1</cp:revision>
  <dcterms:created xsi:type="dcterms:W3CDTF">2021-12-29T00:44:38Z</dcterms:created>
  <dcterms:modified xsi:type="dcterms:W3CDTF">2022-01-05T22:48:14Z</dcterms:modified>
</cp:coreProperties>
</file>